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6" r:id="rId9"/>
    <p:sldId id="268" r:id="rId10"/>
    <p:sldId id="27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354A-15AA-B999-13D0-C398D2F7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201" y="767210"/>
            <a:ext cx="9543845" cy="1642311"/>
          </a:xfrm>
        </p:spPr>
        <p:txBody>
          <a:bodyPr>
            <a:normAutofit/>
          </a:bodyPr>
          <a:lstStyle/>
          <a:p>
            <a:r>
              <a:rPr lang="en-IN" dirty="0" err="1"/>
              <a:t>Car</a:t>
            </a:r>
            <a:r>
              <a:rPr lang="en-IN" b="1" dirty="0" err="1">
                <a:solidFill>
                  <a:schemeClr val="accent3">
                    <a:lumMod val="75000"/>
                  </a:schemeClr>
                </a:solidFill>
              </a:rPr>
              <a:t>commerce</a:t>
            </a:r>
            <a:br>
              <a:rPr lang="en-IN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3200" dirty="0">
                <a:solidFill>
                  <a:schemeClr val="tx1">
                    <a:lumMod val="9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(ONLINE</a:t>
            </a:r>
            <a:r>
              <a:rPr lang="en-IN" sz="3200" dirty="0">
                <a:solidFill>
                  <a:schemeClr val="tx1">
                    <a:lumMod val="95000"/>
                  </a:schemeClr>
                </a:solidFill>
              </a:rPr>
              <a:t> AUTOMOTIVE MARKETPLACE)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03555-DDA8-56EB-C4D5-EA92BB8DD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444145"/>
            <a:ext cx="8676222" cy="2789111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NISANTH ASWIN S</a:t>
            </a:r>
          </a:p>
          <a:p>
            <a:pPr algn="r"/>
            <a:r>
              <a:rPr lang="en-IN" dirty="0"/>
              <a:t>19ISR038</a:t>
            </a:r>
          </a:p>
          <a:p>
            <a:pPr algn="r"/>
            <a:r>
              <a:rPr lang="en-IN" dirty="0"/>
              <a:t>FRONT END TECHNOLOGIES</a:t>
            </a:r>
          </a:p>
          <a:p>
            <a:pPr algn="r"/>
            <a:r>
              <a:rPr lang="en-IN" dirty="0" err="1"/>
              <a:t>M.Sc</a:t>
            </a:r>
            <a:r>
              <a:rPr lang="en-IN" dirty="0"/>
              <a:t> – SOFTWARE SYSTEMS</a:t>
            </a:r>
          </a:p>
          <a:p>
            <a:pPr algn="r"/>
            <a:r>
              <a:rPr lang="en-IN" dirty="0"/>
              <a:t>KONGU ENGINEERING COLLEGE</a:t>
            </a:r>
          </a:p>
        </p:txBody>
      </p:sp>
    </p:spTree>
    <p:extLst>
      <p:ext uri="{BB962C8B-B14F-4D97-AF65-F5344CB8AC3E}">
        <p14:creationId xmlns:p14="http://schemas.microsoft.com/office/powerpoint/2010/main" val="279497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2" y="132648"/>
            <a:ext cx="5387252" cy="801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18889-E757-1B58-4F49-CB5FC4BC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7" y="1147618"/>
            <a:ext cx="11177723" cy="435931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1421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252" y="2491755"/>
            <a:ext cx="6150845" cy="1301141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accent3">
                    <a:lumMod val="75000"/>
                  </a:schemeClr>
                </a:solidFill>
                <a:highlight>
                  <a:srgbClr val="000000"/>
                </a:highlight>
              </a:rPr>
              <a:t>   THANK YOU…</a:t>
            </a:r>
          </a:p>
        </p:txBody>
      </p:sp>
    </p:spTree>
    <p:extLst>
      <p:ext uri="{BB962C8B-B14F-4D97-AF65-F5344CB8AC3E}">
        <p14:creationId xmlns:p14="http://schemas.microsoft.com/office/powerpoint/2010/main" val="267817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83" y="389736"/>
            <a:ext cx="9905998" cy="97756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3">
                    <a:lumMod val="75000"/>
                  </a:schemeClr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FC1A-6F79-896D-CB20-C0C98BB1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11" y="1395350"/>
            <a:ext cx="10896598" cy="234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T</a:t>
            </a:r>
            <a:r>
              <a:rPr lang="en-IN" sz="2800" dirty="0"/>
              <a:t>he main objective of  the online automotive marketplace is to </a:t>
            </a:r>
            <a:r>
              <a:rPr lang="en-US" sz="2800" dirty="0"/>
              <a:t>provide a comprehensive online platform for customers to conveniently explore, compare, and purchase a diverse range of both new and used cars.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9528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83" y="389736"/>
            <a:ext cx="9905998" cy="97756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3">
                    <a:lumMod val="75000"/>
                  </a:schemeClr>
                </a:solidFill>
              </a:rPr>
              <a:t>EXISTING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FC1A-6F79-896D-CB20-C0C98BB1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11" y="1767374"/>
            <a:ext cx="10896598" cy="1603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I</a:t>
            </a:r>
            <a:r>
              <a:rPr lang="en-IN" sz="2800" dirty="0"/>
              <a:t>n the existing system, an user can able to browse the available new cars and will book the </a:t>
            </a:r>
            <a:r>
              <a:rPr lang="en-IN" sz="2800" dirty="0" err="1"/>
              <a:t>favorite</a:t>
            </a:r>
            <a:r>
              <a:rPr lang="en-IN" sz="2800" dirty="0"/>
              <a:t> one.</a:t>
            </a:r>
          </a:p>
        </p:txBody>
      </p:sp>
    </p:spTree>
    <p:extLst>
      <p:ext uri="{BB962C8B-B14F-4D97-AF65-F5344CB8AC3E}">
        <p14:creationId xmlns:p14="http://schemas.microsoft.com/office/powerpoint/2010/main" val="265559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83" y="389736"/>
            <a:ext cx="9905998" cy="97756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3">
                    <a:lumMod val="75000"/>
                  </a:schemeClr>
                </a:solidFill>
              </a:rPr>
              <a:t>PROPOSED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FC1A-6F79-896D-CB20-C0C98BB1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11" y="1395350"/>
            <a:ext cx="10896598" cy="234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/>
              <a:t>T</a:t>
            </a:r>
            <a:r>
              <a:rPr lang="en-IN" sz="2800" dirty="0"/>
              <a:t>he main objective of  the online automotive marketplace is to </a:t>
            </a:r>
            <a:r>
              <a:rPr lang="en-US" sz="2800" dirty="0"/>
              <a:t>provide a comprehensive online platform for customers to conveniently explore, compare, and purchase a diverse range of both new and used cars.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0270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83" y="389736"/>
            <a:ext cx="9905998" cy="977566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3">
                    <a:lumMod val="75000"/>
                  </a:schemeClr>
                </a:solidFill>
              </a:rPr>
              <a:t>LIST OF MODULES: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FC1A-6F79-896D-CB20-C0C98BB1C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11" y="1395350"/>
            <a:ext cx="10896598" cy="2347259"/>
          </a:xfrm>
        </p:spPr>
        <p:txBody>
          <a:bodyPr>
            <a:normAutofit/>
          </a:bodyPr>
          <a:lstStyle/>
          <a:p>
            <a:r>
              <a:rPr lang="en-IN" sz="2800" dirty="0"/>
              <a:t>NEW CARS</a:t>
            </a:r>
          </a:p>
          <a:p>
            <a:r>
              <a:rPr lang="en-IN" sz="2800" dirty="0"/>
              <a:t>USED CARS</a:t>
            </a:r>
          </a:p>
          <a:p>
            <a:r>
              <a:rPr lang="en-IN" sz="2800" dirty="0"/>
              <a:t>SCHEDULE A TEST DRIVE</a:t>
            </a:r>
          </a:p>
          <a:p>
            <a:r>
              <a:rPr lang="en-IN" sz="2800" dirty="0"/>
              <a:t>BUY CAR PARTS</a:t>
            </a:r>
          </a:p>
        </p:txBody>
      </p:sp>
    </p:spTree>
    <p:extLst>
      <p:ext uri="{BB962C8B-B14F-4D97-AF65-F5344CB8AC3E}">
        <p14:creationId xmlns:p14="http://schemas.microsoft.com/office/powerpoint/2010/main" val="176017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2" y="132648"/>
            <a:ext cx="5387252" cy="801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2D48E-85FF-15A9-84C0-91981CBD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07" y="1138332"/>
            <a:ext cx="9781461" cy="555098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9956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2" y="132648"/>
            <a:ext cx="5387252" cy="801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4A4CF-7445-7B88-42AB-40F7D3AE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08" y="1119474"/>
            <a:ext cx="9293232" cy="508804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0605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2" y="132648"/>
            <a:ext cx="5387252" cy="801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45828-F91B-43EC-3F52-F378DAD8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7" y="1051873"/>
            <a:ext cx="11339677" cy="53013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2325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175-B036-EB74-618A-C015A98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2" y="132648"/>
            <a:ext cx="5387252" cy="801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0CA3F-033E-816A-B7CE-472E4A3C4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9"/>
          <a:stretch/>
        </p:blipFill>
        <p:spPr>
          <a:xfrm>
            <a:off x="771525" y="1173479"/>
            <a:ext cx="10555312" cy="472249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13059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61</TotalTime>
  <Words>146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Carcommerce (ONLINE AUTOMOTIVE MARKETPLACE)</vt:lpstr>
      <vt:lpstr>OBJECTIVE</vt:lpstr>
      <vt:lpstr>EXISTING SYSTEM:</vt:lpstr>
      <vt:lpstr>PROPOSED SYSTEM:</vt:lpstr>
      <vt:lpstr>LIST OF MODULES:</vt:lpstr>
      <vt:lpstr>SCREENSHOTS</vt:lpstr>
      <vt:lpstr>SCREENSHOTS</vt:lpstr>
      <vt:lpstr>SCREENSHOTS</vt:lpstr>
      <vt:lpstr>SCREENSHOTS</vt:lpstr>
      <vt:lpstr>SCREENSHOTS</vt:lpstr>
      <vt:lpstr>   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Carcommerce (ONLINE AUTOMOTIVE MARKETPLACE)</dc:title>
  <dc:creator>nisanth aswin</dc:creator>
  <cp:lastModifiedBy>nisanth aswin</cp:lastModifiedBy>
  <cp:revision>1</cp:revision>
  <dcterms:created xsi:type="dcterms:W3CDTF">2023-08-08T00:32:14Z</dcterms:created>
  <dcterms:modified xsi:type="dcterms:W3CDTF">2023-08-08T01:33:38Z</dcterms:modified>
</cp:coreProperties>
</file>